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Monday, March 9,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Monday, March 9, 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A boat that travel underwater is a powerful weapon of war.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Because </a:t>
            </a:r>
            <a:r>
              <a:rPr lang="en-US" sz="2800" dirty="0" err="1" smtClean="0"/>
              <a:t>theyre</a:t>
            </a:r>
            <a:r>
              <a:rPr lang="en-US" sz="2800" dirty="0" smtClean="0"/>
              <a:t> </a:t>
            </a:r>
            <a:r>
              <a:rPr lang="en-US" sz="2800" dirty="0" err="1" smtClean="0"/>
              <a:t>summerged</a:t>
            </a:r>
            <a:r>
              <a:rPr lang="en-US" sz="2800" dirty="0" smtClean="0"/>
              <a:t>, these boats takes their targets by surprise.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During world war II, the Germans used a </a:t>
            </a:r>
            <a:r>
              <a:rPr lang="en-US" sz="2800" dirty="0" err="1" smtClean="0"/>
              <a:t>summerine</a:t>
            </a:r>
            <a:r>
              <a:rPr lang="en-US" sz="2800" dirty="0" smtClean="0"/>
              <a:t> called a U-boat.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</a:t>
            </a:r>
            <a:r>
              <a:rPr lang="en-US" sz="2800" dirty="0" smtClean="0"/>
              <a:t>Them U-boats </a:t>
            </a:r>
            <a:r>
              <a:rPr lang="en-US" sz="2800" dirty="0" err="1" smtClean="0"/>
              <a:t>sanked</a:t>
            </a:r>
            <a:r>
              <a:rPr lang="en-US" sz="2800" dirty="0" smtClean="0"/>
              <a:t> almost as many aircraft carriers as planes did.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Carrying supplies, their main targets however was merchant ships.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Whe</a:t>
            </a:r>
            <a:r>
              <a:rPr lang="en-US" sz="2800" dirty="0" smtClean="0"/>
              <a:t>n a U-boat founded a target it would signal other boat and they would form a “wolf pack” to destroy the ship.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During the war, great Britain depend on merchant ships for food and supplies.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The British peoples suffered food shortages, but they </a:t>
            </a:r>
            <a:r>
              <a:rPr lang="en-US" sz="2800" dirty="0" err="1" smtClean="0"/>
              <a:t>didn</a:t>
            </a:r>
            <a:r>
              <a:rPr lang="fr-FR" sz="2800" dirty="0" smtClean="0"/>
              <a:t>’</a:t>
            </a:r>
            <a:r>
              <a:rPr lang="en-US" sz="2800" dirty="0" smtClean="0"/>
              <a:t>t summit to Germany.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by 1943, the Allies had thwarted the U-boats through more better radar.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Them also added aircraft carriers planes, and sonar devices so protect </a:t>
            </a:r>
            <a:r>
              <a:rPr lang="en-US" sz="2800" smtClean="0"/>
              <a:t>merchant ships.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213</TotalTime>
  <Words>215</Words>
  <Application>Microsoft Macintosh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69</cp:revision>
  <dcterms:created xsi:type="dcterms:W3CDTF">2011-11-08T14:56:56Z</dcterms:created>
  <dcterms:modified xsi:type="dcterms:W3CDTF">2015-03-09T18:41:47Z</dcterms:modified>
</cp:coreProperties>
</file>